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63" r:id="rId3"/>
    <p:sldId id="264" r:id="rId4"/>
    <p:sldId id="265" r:id="rId5"/>
    <p:sldId id="257" r:id="rId6"/>
    <p:sldId id="258" r:id="rId7"/>
    <p:sldId id="260" r:id="rId8"/>
    <p:sldId id="261" r:id="rId9"/>
    <p:sldId id="259" r:id="rId10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7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pPr>
              <a:defRPr/>
            </a:pPr>
            <a:fld id="{8DDC4A13-E97D-4699-80E9-A5DD42F4748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6A1176-4041-48F0-AA27-117A30FF92E2}" type="slidenum">
              <a:rPr lang="en-US" altLang="zh-CN" smtClean="0"/>
              <a:pPr/>
              <a:t>5</a:t>
            </a:fld>
            <a:endParaRPr lang="en-US" altLang="zh-CN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6A1176-4041-48F0-AA27-117A30FF92E2}" type="slidenum">
              <a:rPr lang="en-US" altLang="zh-CN" smtClean="0"/>
              <a:pPr/>
              <a:t>6</a:t>
            </a:fld>
            <a:endParaRPr lang="en-US" altLang="zh-CN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6A1176-4041-48F0-AA27-117A30FF92E2}" type="slidenum">
              <a:rPr lang="en-US" altLang="zh-CN" smtClean="0"/>
              <a:pPr/>
              <a:t>9</a:t>
            </a:fld>
            <a:endParaRPr lang="en-US" altLang="zh-CN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zh-C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7D1D2-D4FF-4273-A4ED-D5389F83A65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F18AC-9706-4A83-A604-1EF2CF7E4C3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EA254-39CC-45BD-ABCD-C542D9D04E8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9DF15-C374-45CC-8EB0-1CE49E70335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CACCF-A0ED-43AE-AE28-51CAC589841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10E9A-18B4-48CA-A314-38371C5359F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E1959-E976-4E97-893C-1288E8D5B09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A12AB-A912-4F8C-8ACF-50A3D54FDA9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4AA8B-AAD3-44B0-BDD8-F867E481554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19AC4-4882-44EC-B2E6-C72F32F8F33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BC96-EE35-4768-A76D-0B8E40D3BD5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>
              <a:defRPr/>
            </a:pPr>
            <a:fld id="{F9212AAF-6A72-41D1-856C-908510F939D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28604"/>
            <a:ext cx="7772400" cy="1470025"/>
          </a:xfrm>
        </p:spPr>
        <p:txBody>
          <a:bodyPr/>
          <a:lstStyle/>
          <a:p>
            <a:pPr>
              <a:defRPr/>
            </a:pP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云南财经大学继续教育学院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0034" y="5143479"/>
            <a:ext cx="7786742" cy="135733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《</a:t>
            </a: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网银代缴费说明</a:t>
            </a:r>
            <a:r>
              <a:rPr lang="en-US" altLang="zh-C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》</a:t>
            </a:r>
          </a:p>
          <a:p>
            <a:pPr>
              <a:defRPr/>
            </a:pPr>
            <a:r>
              <a:rPr lang="zh-CN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网址：</a:t>
            </a:r>
            <a:r>
              <a:rPr lang="en-US" altLang="zh-CN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http://202.203.193.158/CJ.asp</a:t>
            </a:r>
          </a:p>
        </p:txBody>
      </p:sp>
      <p:pic>
        <p:nvPicPr>
          <p:cNvPr id="2053" name="Picture 5" descr="C:\Users\Administrator\Desktop\云南财经大学继续教育学院\CDBZ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38" y="1814491"/>
            <a:ext cx="2857500" cy="29718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1800"/>
              <a:t>网上缴费的具体操作：请登录云南财经大学继续教育学院门户网站：</a:t>
            </a:r>
          </a:p>
          <a:p>
            <a:r>
              <a:rPr lang="zh-CN" altLang="en-US" sz="1800"/>
              <a:t>http://www.ynufe.edu.cn/pub/jjxy/第一步：打开主页，</a:t>
            </a:r>
          </a:p>
          <a:p>
            <a:r>
              <a:rPr lang="zh-CN" altLang="en-US" sz="1800"/>
              <a:t>第二步：点击“信息系统”，</a:t>
            </a:r>
          </a:p>
          <a:p>
            <a:endParaRPr lang="zh-CN" altLang="en-US" sz="1800"/>
          </a:p>
          <a:p>
            <a:endParaRPr lang="zh-CN" altLang="en-US" sz="1800"/>
          </a:p>
          <a:p>
            <a:endParaRPr lang="zh-CN" altLang="en-US" sz="1800"/>
          </a:p>
          <a:p>
            <a:endParaRPr lang="zh-CN" altLang="en-US" sz="1800"/>
          </a:p>
          <a:p>
            <a:endParaRPr lang="zh-CN" altLang="en-US" sz="180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E9DF15-C374-45CC-8EB0-1CE49E70335E}" type="slidenum">
              <a:rPr lang="en-US" altLang="zh-CN"/>
              <a:pPr>
                <a:defRPr/>
              </a:pPr>
              <a:t>2</a:t>
            </a:fld>
            <a:endParaRPr lang="en-US" altLang="zh-CN"/>
          </a:p>
        </p:txBody>
      </p:sp>
      <p:graphicFrame>
        <p:nvGraphicFramePr>
          <p:cNvPr id="6" name="对象 5"/>
          <p:cNvGraphicFramePr>
            <a:graphicFrameLocks/>
          </p:cNvGraphicFramePr>
          <p:nvPr/>
        </p:nvGraphicFramePr>
        <p:xfrm>
          <a:off x="928370" y="2626360"/>
          <a:ext cx="5700395" cy="3060065"/>
        </p:xfrm>
        <a:graphic>
          <a:graphicData uri="http://schemas.openxmlformats.org/presentationml/2006/ole">
            <p:oleObj spid="_x0000_s1025" r:id="rId3" imgW="5695238" imgH="3057143" progId="PBrush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E9DF15-C374-45CC-8EB0-1CE49E70335E}" type="slidenum">
              <a:rPr lang="en-US" altLang="zh-CN"/>
              <a:pPr>
                <a:defRPr/>
              </a:pPr>
              <a:t>3</a:t>
            </a:fld>
            <a:endParaRPr lang="en-US" altLang="zh-CN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第三步：点击“班主任服务平台”</a:t>
            </a:r>
          </a:p>
          <a:p>
            <a:endParaRPr lang="zh-CN" altLang="en-US"/>
          </a:p>
        </p:txBody>
      </p:sp>
      <p:graphicFrame>
        <p:nvGraphicFramePr>
          <p:cNvPr id="8" name="对象 7"/>
          <p:cNvGraphicFramePr>
            <a:graphicFrameLocks/>
          </p:cNvGraphicFramePr>
          <p:nvPr/>
        </p:nvGraphicFramePr>
        <p:xfrm>
          <a:off x="816610" y="2317750"/>
          <a:ext cx="6529705" cy="3498215"/>
        </p:xfrm>
        <a:graphic>
          <a:graphicData uri="http://schemas.openxmlformats.org/presentationml/2006/ole">
            <p:oleObj spid="_x0000_s16385" r:id="rId3" imgW="6523810" imgH="3495238" progId="PBrush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输入用户名和密码。</a:t>
            </a:r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E9DF15-C374-45CC-8EB0-1CE49E70335E}" type="slidenum">
              <a:rPr lang="en-US" altLang="zh-CN"/>
              <a:pPr>
                <a:defRPr/>
              </a:pPr>
              <a:t>4</a:t>
            </a:fld>
            <a:endParaRPr lang="en-US" altLang="zh-CN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345" y="2126615"/>
            <a:ext cx="5634355" cy="421386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88913"/>
            <a:ext cx="8064500" cy="503237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zh-CN" alt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一、教学单位服务平台（网银代缴费）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714356"/>
            <a:ext cx="8215370" cy="59044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7" name="椭圆 6"/>
          <p:cNvSpPr/>
          <p:nvPr/>
        </p:nvSpPr>
        <p:spPr>
          <a:xfrm>
            <a:off x="5214942" y="5572140"/>
            <a:ext cx="3643338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圆角矩形标注 7"/>
          <p:cNvSpPr/>
          <p:nvPr/>
        </p:nvSpPr>
        <p:spPr>
          <a:xfrm>
            <a:off x="1142976" y="5929330"/>
            <a:ext cx="2571768" cy="571504"/>
          </a:xfrm>
          <a:prstGeom prst="wedgeRoundRectCallout">
            <a:avLst>
              <a:gd name="adj1" fmla="val 140499"/>
              <a:gd name="adj2" fmla="val -7749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smtClean="0">
                <a:solidFill>
                  <a:schemeClr val="tx1"/>
                </a:solidFill>
              </a:rPr>
              <a:t>操作说明</a:t>
            </a:r>
            <a:endParaRPr lang="zh-CN" alt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90" y="665943"/>
            <a:ext cx="8286776" cy="597776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88913"/>
            <a:ext cx="8064500" cy="503237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zh-CN" alt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二、班主任服务平台（网银代缴费）</a:t>
            </a:r>
          </a:p>
        </p:txBody>
      </p:sp>
      <p:sp>
        <p:nvSpPr>
          <p:cNvPr id="7" name="椭圆 6"/>
          <p:cNvSpPr/>
          <p:nvPr/>
        </p:nvSpPr>
        <p:spPr>
          <a:xfrm>
            <a:off x="5214942" y="5357826"/>
            <a:ext cx="3643338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圆角矩形标注 7"/>
          <p:cNvSpPr/>
          <p:nvPr/>
        </p:nvSpPr>
        <p:spPr>
          <a:xfrm>
            <a:off x="2071670" y="5786454"/>
            <a:ext cx="1714512" cy="571504"/>
          </a:xfrm>
          <a:prstGeom prst="wedgeRoundRectCallout">
            <a:avLst>
              <a:gd name="adj1" fmla="val 135499"/>
              <a:gd name="adj2" fmla="val -7499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solidFill>
                  <a:schemeClr val="tx1"/>
                </a:solidFill>
              </a:rPr>
              <a:t>操作说明</a:t>
            </a:r>
            <a:endParaRPr lang="zh-CN" alt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请核对该学生信息</a:t>
            </a:r>
            <a:br>
              <a:rPr lang="zh-CN" altLang="zh-CN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zh-CN" altLang="zh-CN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确认后点击网银缴费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E9DF15-C374-45CC-8EB0-1CE49E70335E}" type="slidenum">
              <a:rPr lang="en-US" altLang="zh-CN"/>
              <a:pPr>
                <a:defRPr/>
              </a:pPr>
              <a:t>7</a:t>
            </a:fld>
            <a:endParaRPr lang="en-US" altLang="zh-CN"/>
          </a:p>
        </p:txBody>
      </p:sp>
      <p:graphicFrame>
        <p:nvGraphicFramePr>
          <p:cNvPr id="7" name="内容占位符 6"/>
          <p:cNvGraphicFramePr>
            <a:graphicFrameLocks/>
          </p:cNvGraphicFramePr>
          <p:nvPr>
            <p:ph idx="1"/>
          </p:nvPr>
        </p:nvGraphicFramePr>
        <p:xfrm>
          <a:off x="280670" y="2308860"/>
          <a:ext cx="8582660" cy="1189355"/>
        </p:xfrm>
        <a:graphic>
          <a:graphicData uri="http://schemas.openxmlformats.org/presentationml/2006/ole">
            <p:oleObj spid="_x0000_s17409" r:id="rId3" imgW="675720" imgH="70200" progId="PBrush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E9DF15-C374-45CC-8EB0-1CE49E70335E}" type="slidenum">
              <a:rPr lang="en-US" altLang="zh-CN"/>
              <a:pPr>
                <a:defRPr/>
              </a:pPr>
              <a:t>8</a:t>
            </a:fld>
            <a:endParaRPr lang="en-US" altLang="zh-CN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r="-179" b="-954"/>
          <a:stretch>
            <a:fillRect/>
          </a:stretch>
        </p:blipFill>
        <p:spPr>
          <a:xfrm>
            <a:off x="1907540" y="1557020"/>
            <a:ext cx="5318125" cy="456946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88913"/>
            <a:ext cx="8064500" cy="5032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zh-CN" alt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网银代缴费操作说明观看地址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42844" y="1354127"/>
            <a:ext cx="8064500" cy="221774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2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教学单位平台：</a:t>
            </a:r>
            <a:endParaRPr kumimoji="0" lang="en-US" altLang="zh-CN" sz="22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lvl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zh-CN" sz="2200" kern="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200" kern="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、基本功能操作说明</a:t>
            </a:r>
            <a:endParaRPr lang="en-US" altLang="zh-CN" sz="2200" kern="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zh-CN" sz="2200" kern="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http://www.ynmskjgs.com/cjdx_movi/SP10028.HTML</a:t>
            </a:r>
            <a:endParaRPr kumimoji="0" lang="en-US" altLang="zh-CN" sz="22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lvl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zh-CN" sz="2200" kern="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200" kern="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、网银代缴费操作说明</a:t>
            </a:r>
            <a:endParaRPr lang="en-US" altLang="zh-CN" sz="2200" kern="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zh-CN" sz="2200" kern="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http://www.ynmskjgs.com/cjdx_movi/SP10029.HTML</a:t>
            </a:r>
            <a:endParaRPr kumimoji="0" lang="zh-CN" altLang="en-US" sz="22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42844" y="3854457"/>
            <a:ext cx="8064500" cy="171768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2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班主任平台：</a:t>
            </a:r>
            <a:endParaRPr kumimoji="0" lang="en-US" altLang="zh-CN" sz="22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lvl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zh-CN" sz="2200" kern="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200" kern="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、基本功能</a:t>
            </a:r>
            <a:r>
              <a:rPr lang="en-US" altLang="zh-CN" sz="2200" kern="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+</a:t>
            </a:r>
            <a:r>
              <a:rPr lang="zh-CN" altLang="en-US" sz="2200" kern="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网银代缴费</a:t>
            </a:r>
            <a:r>
              <a:rPr lang="en-US" altLang="zh-CN" sz="2200" kern="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2200" kern="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操作说明</a:t>
            </a:r>
            <a:endParaRPr lang="en-US" altLang="zh-CN" sz="2200" kern="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zh-CN" sz="2200" kern="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http://www.ynmskjgs.com/cjdx_movi/SP10030.HTML</a:t>
            </a:r>
            <a:endParaRPr kumimoji="0" lang="en-US" altLang="zh-CN" sz="22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</Words>
  <Application>Microsoft Office PowerPoint</Application>
  <PresentationFormat>全屏显示(4:3)</PresentationFormat>
  <Paragraphs>33</Paragraphs>
  <Slides>9</Slides>
  <Notes>3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0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默认设计模板</vt:lpstr>
      <vt:lpstr>云南财经大学继续教育学院</vt:lpstr>
      <vt:lpstr>幻灯片 2</vt:lpstr>
      <vt:lpstr>幻灯片 3</vt:lpstr>
      <vt:lpstr>幻灯片 4</vt:lpstr>
      <vt:lpstr>幻灯片 5</vt:lpstr>
      <vt:lpstr>幻灯片 6</vt:lpstr>
      <vt:lpstr>请核对该学生信息 确认后点击网银缴费</vt:lpstr>
      <vt:lpstr>幻灯片 8</vt:lpstr>
      <vt:lpstr>幻灯片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昆明理工大学成人教育学院</dc:title>
  <dc:creator>Windows 用户</dc:creator>
  <cp:lastModifiedBy>刘继发【金融学院其他】</cp:lastModifiedBy>
  <cp:revision>289</cp:revision>
  <dcterms:created xsi:type="dcterms:W3CDTF">2014-06-13T17:37:00Z</dcterms:created>
  <dcterms:modified xsi:type="dcterms:W3CDTF">2017-05-09T03:10:31Z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2052-10.1.0.6393</vt:lpwstr>
  </property>
</Properties>
</file>